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61263" cy="10693400"/>
  <p:notesSz cx="6858000" cy="9144000"/>
  <p:photoAlbum frame="frameStyle4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22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6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64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35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6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42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18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03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06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45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34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17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428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4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65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05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74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55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56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29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126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681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60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54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07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62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88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090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245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480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320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07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494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03139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Personnalisé</PresentationFormat>
  <Paragraphs>0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SETRI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Eric Christ</dc:creator>
  <cp:lastModifiedBy>Eric Christ</cp:lastModifiedBy>
  <cp:revision>4</cp:revision>
  <dcterms:created xsi:type="dcterms:W3CDTF">2011-09-16T14:49:06Z</dcterms:created>
  <dcterms:modified xsi:type="dcterms:W3CDTF">2011-09-23T21:33:09Z</dcterms:modified>
</cp:coreProperties>
</file>